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가족사랑 프로젝트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어버이날의 의미와 감사 표현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사랑 표현 방법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편지를 써서 전하기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작은 선물 준비하기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따뜻한 포옹하기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사랑 표현하기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사랑하는 마음을 어떻게 표현할 수 있을까요?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가장 기억에 남는 사랑 표현 방법은 무엇인가요?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어버이날의 의미를 되새깁니다.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부모님께 감사와 사랑을 표현합니다.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가족과 함께하는 시간을 소중히 여깁니다.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어버이날의 의미를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부모님께 감사한 마음을 표현한다.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사랑하는 마음을 다양한 방법으로 전한다.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어버이날의 의미 알아보기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어버이날이 왜 중요한지 이야기 나누기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어버이날의 유래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어버이날은 5월 8일입니다.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부모님께 감사하는 날입니다.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가족의 소중함을 되새기는 날입니다.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어버이날의 의미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어버이날은 왜 특별할까요?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부모님께 감사해야 하는 이유는 무엇일까요?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감사한 마음 갖기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부모님께 감사한 일 생각해보기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감사한 일들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엄마가 아침을 준비해주신 것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아빠가 함께 놀아주신 것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부모님이 아플 때 돌봐주신 것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감사한 마음 표현하기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일에 감사한 마음이 드나요?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감사한 마음을 어떻게 표현할 수 있을까요?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사랑하는 마음 표현하기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사랑을 표현하는 방법 찾기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