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마음 신호등: 감정 조절하기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울산 학생들을 위한 감정 표현 수업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약속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친구들과 공유한다.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매일 마음 신호등을 활용하기로 약속한다.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손도장을 찍어 약속을 다짐한다.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32918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마음 신호등의 3단계를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감정을 조절하는 방법을 배운다.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상황극을 통해 실습한다.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43000" y="45811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1435608" y="44805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퀴즈를 통해 학습 내용을 확인한다.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도입: 마음 신호등이란?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마음 신호등의 개념을 소개한다. · 감정 조절의 중요성을 설명한다.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마음 신호등 3단계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각 단계의 중요성을 강조하세요.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1단계: 멈추기 - 감정이 폭발하기 전에 잠시 멈춘다.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2단계: 기다리기 - 심호흡하며 마음을 진정시킨다.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3단계: 표현하기 - 차분히 감정을 말로 표현한다.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상황극 연습: 감정 조절하기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상황극을 통해 3단계를 실습한다. · 학생들이 직접 참여하여 역할을 맡는다.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상황극 후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감정을 조절하기 어려웠나요?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방법이 가장 효과적이었나요?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다음에는 어떻게 행동할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마음 신호등 만들기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창의적으로 디자인할 수 있도록 도와주세요.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자신만의 마음 신호등을 제작한다.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단계에 맞는 색을 선택한다.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책상 위에 놓고 활용할 수 있도록 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노란 불: 마음 진정시키기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심호흡 연습을 함께 한다. · 자신을 토닥이며 마음을 진정시킨다.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퀴즈 타임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마음 신호등의 3단계는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언제 마음 신호등이 필요할까요?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오늘 배운 내용을 어떻게 활용할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