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 힐링 음식 실습 설계하기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5학년 실과 수업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음식 표현하기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음식을 그림으로 그려봅니다.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음식의 이름과 만드는 방법을 적습니다.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음식이 주는 감정적 효과를 설명합니다.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점을 정리합니다.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느낀 점과 실천할 점을 발표합니다.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가정에서 실습할 계획을 세웁니다.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균형 잡힌 영양소의 중요성을 이해합니다.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기호를 반영한 건강 음식을 설계합니다.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자립적인 가정생활의 동기를 유발합니다.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마음 위로하는 음식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편의점에서 마음을 위로하는 음식을 찾아봅니다. · 음식을 먹었을 때의 기분을 생각해봅니다.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편의점 음식과 감정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편의점 음식은 어떤 감정을 불러일으키나요?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왜 그 음식을 선택했는지 생각해봅시다.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음식이 주는 감정적 위안을 탐구합니다.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편의점 음식 경험 나누기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편의점에서 먹었던 음식 중 가장 기억에 남는 것은?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음식을 먹었을 때 어떤 기분이 들었나요?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친구들과 비슷한 경험이 있는지 이야기해봅시다.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건강 소울 푸드 재료 선정하기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인터넷을 통해 건강한 재료를 찾아봅니다. · 균형 잡힌 영양소를 고려합니다.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건강한 재료 선택하기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어떤 재료가 건강에 좋은가요?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영양소가 균형 잡힌 재료를 찾습니다.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기호에 맞는 재료를 선택합니다.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영양소 균형 맞추기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선택한 재료의 영양소는 어떻게 구성되어 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영양소가 부족한가요?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부족한 영양소를 어떻게 보완할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건강 소울 푸드 표현하기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선택한 재료로 음식을 그림으로 표현합니다. · 음식을 만드는 방법을 적어봅니다.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