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알뜰 시장 준비하기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효율적인 상품 분류와 배치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상품을 효과적으로 분류하는 기준을 세운다.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모둠별로 상품을 분류하고 배치한다.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다른 모둠의 배치를 평가하고 피드백을 제공한다.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나만의 기준 세우기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각자 상품 분류 기준을 생각해본다. · 멘티미터에 자신의 기준을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상품 분류 기준의 다양성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상품은 용도, 가격, 크기 등 다양한 기준으로 분류할 수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기준의 장단점을 생각해본다.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울산의 알뜰 시장에서 어떤 기준이 유용할지 고민한다.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모둠별 기준 세우고 분류하기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분류 기준을 정한다. · 정한 기준에 따라 상품을 분류한다.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모둠 발표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기준으로 상품을 분류했나요?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기준이 왜 효과적이라고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기준으로 분류했을 때의 장단점은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칭찬 갤러리 워크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다른 모둠의 상품 배치를 관찰한다. · 좋은 점을 찾아 칭찬한다.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칭찬과 피드백의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칭찬은 학습 동기를 높인다.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피드백은 개선의 기회를 제공한다.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아이디어를 존중하고 발전시킨다.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성찰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분류 기준을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각자의 기준이 어떻게 발전했는지 성찰한다.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활동에 어떻게 적용할지 계획한다.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