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우리 동네 에코-그린 라이프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책임 있는 의사결정으로 지구를 지키자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유리의 특징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유리의 물리적 특징을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매끄럽고 차가운 느낌.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무겁고 깨질 수 있다.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교실 내 분리수거 실천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교실에서 쓰레기를 분류해봅시다. · 올바르게 분리수거하는 방법을 실천해봅시다.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정리해봅시다.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분리수거의 중요성을 다시 생각해봅시다.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우리의 작은 실천이 큰 변화를 만듭니다.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분리수거의 개념과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생활 쓰레기를 올바르게 분류할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교실에서 분리수거를 실천한다.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분리수거의 이해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분리수거의 정의를 알아봅시다. · 왜 분리수거가 필요한지 생각해봅시다.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분리수거란?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분리수거의 기본 개념을 간단히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쓰레기를 종류별로 나누어 버리는 것.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종이, 플라스틱, 캔, 비닐 등으로 분류.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분리수거의 필요성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분리수거의 장점을 강조합니다.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재활용으로 에너지 절약 가능.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쓰레기 매립지 감소.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환경 오염 방지.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생활 쓰레기 분류하기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 쓰레기의 특징을 알아봅시다. · 어떤 쓰레기가 어떤 재질인지 맞춰봅시다.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캔의 특징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캔의 물리적 특징을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딱딱하고 맑은 소리가 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발로 밟으면 찌그러진다.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플라스틱의 특징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플라스틱의 물리적 특징을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말랑하거나 뿌드득 소리가 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투명하고 가볍다.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종이의 특징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종이의 물리적 특징을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쉽게 찢어진다.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글씨나 그림을 쓸 수 있다.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