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서로를 존중하는 학교생활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친구와의 소중한 관계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존중의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존중은 친구 관계를 강화합니다.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작은 표현이 큰 변화를 만듭니다.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서로를 존중하며 행복한 학교생활을 만듭시다.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친구를 존중하는 다양한 표현을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학교생활에서 서로를 배려하는 방법을 익힌다.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칭찬과 존중의 중요성을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존중의 중요성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존중이란 무엇일까요? · 왜 친구를 존중해야 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교과서 속 존중 표현 살펴보기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교과서의 예시를 통해 존중 표현을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미술을 열심히 하는 친구에게 칭찬하기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도움을 준 친구에게 감사 표현하기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반장이 된 친구에게 축하 인사하기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멋진 옷을 입은 친구에게 칭찬하기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칭찬 샤워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서로에게 칭찬을 적어봅시다. · 칭찬 스티커를 붙여봅시다.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칭찬 샤워의 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칭찬의 긍정적인 효과를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칭찬은 자신감을 높여줍니다.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칭찬은 관계를 강화합니다.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칭찬은 긍정적인 학교 분위기를 만듭니다.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존중의 힘 직접 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친구와 손을 잡고 존중의 말을 전해봅시다. · '너와 함께라서 즐거워'라고 말해봅시다.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존중 표현의 다양한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다양한 존중 표현 방법을 소개합니다.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말로 직접 표현하기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미소로 표현하기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손짓으로 표현하기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존중의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존중의 표현이 필요할까요?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존중의 표현을 받았을 때 기분이 어땠나요?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존중의 표현을 통해 어떤 변화를 기대할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