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수송 기술 시스템과 SEL의 융합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효율적이고 안전한 수송을 위한 감정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안전 운행 리포트 작성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수송 시스템에서 발생할 수 있는 문제는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문제를 해결하기 위한 개선 방안은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마무리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수송 기술 시스템과 감정 관리의 중요성을 되새깁니다.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안전한 수송을 위한 개인의 역할을 강조합니다.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수송 기술 시스템의 주요 요소 이해하기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SEL을 통해 감정 관리 방법 배우기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안전한 수송을 위한 시스템 개선 방안 탐색하기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수송 기술 시스템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수송 기술 시스템의 구성 요소를 알아봅니다. · 각 요소가 어떻게 상호작용하는지 탐색합니다.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수송 기술 시스템의 구성 요소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수송 대상: 이동해야 할 사람이나 물자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수송 수단: 이동을 위한 교통수단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수송 인력: 수송을 운영하는 사람들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지원시설: 수송을 돕는 인프라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2960" y="485546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115568" y="475488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수송 공간: 이동을 위한 경로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수송 과정의 단계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투입: 수송에 필요한 모든 요소 준비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과정: 수송 수단을 이용한 이동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산출: 목적지에 도착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되먹임: 시스템의 효율성과 안전성 평가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감정과 수송 시스템의 연결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감정이 수송 시스템에 미치는 영향을 탐구합니다. · 개인 감정 관리 방법을 공유합니다.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감정과 수송 시스템의 연결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감정이 수송 시스템에 영향을 미칠 수 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감정이 수송 과정에서 문제를 일으킬 수 있는 예는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관리의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감정은 의사결정에 큰 영향을 미칩니다.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안전한 수송을 위해 감정 관리가 필요합니다.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 관리는 개인의 안전과 시스템의 효율성을 높입니다.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안전 운행 리포트 작성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수송 시스템의 문제점을 분석합니다. · 개선 방안을 제안합니다.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