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우정의 의미 탐구하기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한문 속 우정 이야기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우정의 마인드맵 구성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우정의 다양한 측면을 깊이 있게 탐구할 수 있도록 안내합니다.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중심 단어 '우정'에서 가지를 뻗는다.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친구에게 받은 도움이나 감동적인 경험을 적는다.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내가 친구에게 해준 일이나 진짜 친구의 의미를 생각해본다.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고사성어 속 우정의 의미를 다시 한번 되새긴다.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바탕으로 친구와의 관계를 돌아본다.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수업에서 다룰 주제를 간단히 소개한다.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고사성어 속 우정의 의미를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우정의 중요성을 다양한 사례를 통해 탐구한다.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나의 친구를 표현하는 단어를 찾아본다.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우정의 의미 탐색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고사성어 '知音'의 의미를 알아본다. · 백아와 종자기의 이야기를 통해 우정의 깊이를 이해한다.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고사성어 '知音'의 의미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고사성어의 의미를 학생들이 쉽게 이해할 수 있도록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'知音'은 '소리를 알아주는 친구'라는 뜻이다.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백아와 종자기의 이야기를 통해 유래되었다.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서로의 마음을 깊이 이해하는 친구를 의미한다.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백아와 종자기의 우정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백아와 종자기의 이야기를 통해 어떤 우정의 가치를 배울 수 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여러분에게 '知音' 같은 친구가 있다면 누구인가요?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친구와의 특별한 순간을 공유해보세요.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나의 친구 표현하기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짝과 함께 나의 친구를 한 단어로 표현해본다. · 표현한 단어의 이유를 서로 공유한다.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친구를 표현하는 단어 찾기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다양한 단어를 통해 친구의 특성을 생각해보도록 유도합니다.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친구를 표현하는 단어를 생각해본다.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그 단어가 친구를 잘 나타내는 이유를 설명한다.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짝과 함께 서로의 단어를 공유하고 토론한다.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친구를 표현하는 단어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여러분의 친구를 한 단어로 표현한다면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단어가 친구를 잘 나타내는 이유는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짝의 단어와 비교해보았을 때 어떤 점이 비슷하거나 다른가요?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우정의 마인드맵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중심 단어 '우정'을 중심으로 가지를 뻗어본다. · 우정의 다양한 측면을 생각해본다.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