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규칙성을 예술로 표현하기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반복의 아름다움 탐구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다음 시간 예고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규칙성의 개념을 정리한다.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시간에는 땅의 변화를 탐구한다.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성찰일기를 작성하여 오늘의 배움을 기록한다.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규칙성의 개념을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예술을 통해 규칙성을 표현한다.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표현 방법을 탐구한다.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도입: 규칙성의 이해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규칙성의 정의를 다시 확인한다. · 일상에서 규칙성을 찾아본다.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규칙성의 예시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직접 경험할 수 있는 예시를 중심으로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파도 소리의 반복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나무의 연륜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음악의 리듬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규칙성 발견하기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우리 주변에서 규칙성을 발견할 수 있는 곳은 어디일까요?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규칙성이 주는 느낌은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규칙성을 예술로 표현한다면 어떤 방법이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예술 실험실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규칙성을 표현할 방법을 선택한다. · 모둠별로 아이디어를 공유한다.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표현 방법의 예시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다양한 예시를 통해 학생들의 상상력을 자극합니다.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몸으로 표현하기: 춤이나 움직임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소리로 표현하기: 악기나 목소리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그림으로 표현하기: 패턴이나 색상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모둠 발표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각 모둠의 작품을 발표한다. · 다른 모둠의 작품을 감상한다.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발표 후 성찰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모둠의 작품에서 배운 점은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자신의 작품을 개선할 수 있는 방법은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규칙성을 표현하는 데 어려웠던 점은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