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국가유산의 이해와 개념 형성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우리의 문화유산을 새롭게 정의하기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국가유산 개념 작성하기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국가유산의 정의를 작성한다.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작성한 정의를 친구들과 공유한다.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피드백을 받아 수정한다.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나만의 국가유산 개념은?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당신이 생각하는 국가유산의 정의는 무엇인가요?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이 정의에 포함된 중요한 요소는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성찰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내용을 되돌아본다.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새롭게 알게 된 점을 정리한다.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다음 시간에 다룰 내용을 예고한다.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국가유산의 개념을 이해하고 설명할 수 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국가유산의 특징을 파악하고 구분할 수 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우리만의 국가유산 개념을 창의적으로 만들어본다.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국가유산 탐구하기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국가유산의 예시 사진을 살펴본다. · 사진 속 유산의 공통점을 찾아본다.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국가유산의 정의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국가유산은 문화적, 역사적 가치를 지닌 자산이다.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국가유산은 후대에 전승되어야 할 중요한 자산이다.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국가유산은 지역 사회의 정체성을 형성한다.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사진 속 유산의 공통점은?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이 사진들에서 공통적으로 보이는 요소는 무엇인가요?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이 유산들이 왜 중요한지 생각해보세요.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울산의 국가유산을 예로 들어 설명해보세요.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국가유산의 특징 찾기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국가유산의 다양한 특징을 조사한다. · 각 특징의 중요성을 토론한다.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국가유산의 주요 특징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역사적 가치가 있다.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문화적 중요성을 지닌다.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보존과 전승이 필요하다.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국가유산의 특징은 무엇인가요?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특징이 국가유산을 특별하게 만드나요?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울산의 국가유산 중 이러한 특징을 가진 예는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나만의 국가유산 개념 만들기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국가유산의 정의를 새롭게 작성한다. · 모둠별로 의견을 나누고 수정한다.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