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긍정 표현과 타이포그래피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긍정적인 언어의 힘과 디자인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긍정 언어의 중요성을 다시 한 번 생각해본다.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타이포그래피를 통해 긍정 메시지를 전달하는 방법을 배웠다.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내용을 일상에서 실천해본다.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긍정적인 언어의 중요성을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긍정 표현을 활용한 활동을 경험한다.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타이포그래피의 기본 개념을 배운다.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긍정 언어 탐색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긍정적인 언어의 예시를 살펴본다. · 자신이 좋아하는 긍정 언어를 선택한다.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긍정 언어의 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긍정 언어의 효과를 구체적인 예시와 함께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긍정적인 언어는 스트레스를 줄여준다.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자존감을 높이는 데 도움을 준다.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신뢰와 존중을 형성할 수 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긍정 마켓 놀이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자신의 긍정 언어를 적은 붙임딱지를 만든다. · 친구들과 긍정 언어를 교환한다.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긍정 마켓 놀이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긍정 언어가 가장 마음에 들었나요?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교환한 긍정 언어 중 가장 기억에 남는 것은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타이포그래피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교환한 긍정 언어를 활용해 타이포그래피를 디자인한다. · 타이포그래피의 기본 요소를 학습한다.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타이포그래피의 기본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타이포그래피의 중요성과 활용 방법을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타이포그래피는 글자를 매력적으로 배열하는 기술이다.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글꼴, 크기, 자간, 행간 등을 조절한다.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정보 전달의 효율과 미적 가치를 높인다.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타이포그래피 디자인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디자인 요소가 가장 중요하다고 생각하나요?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타이포그래피를 통해 어떤 메시지를 전달하고 싶나요?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