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함께 가꾸는 마음정원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우리 반의 건강한 공동체 만들기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우리 반의 성장 다짐하기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우리 반에서 가장 많이 성장한 모습은 무엇인가요?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앞으로 어떤 다짐을 하고 싶나요?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다른 친구의 다짐에 응원의 댓글을 남겨봅시다.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마무리: 마음정원 선언하기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나의 다짐을 친구들 앞에서 선언한다.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다른 친구의 다짐을 경청하고 응원한다.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우리 반의 건강한 공동체를 위해 함께 노력한다.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우리 반의 건강한 공동체를 위한 약속을 만든다.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약속을 실천할 방법을 계획한다.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실천 경험을 공유하고 반의 성장을 다짐한다.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우리 반 마음정원 약속 만들기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우리 반의 건강한 공동체를 위한 가치를 생각해본다. · 각자 생각한 가치를 공유한다.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우리 반 마음정원 약속 예시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모두가 참여할 수 있는 놀이 규칙 만들기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친구가 소외되지 않도록 함께 놀기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서로의 의견을 존중하기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마음정원 실천 방법 세우기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정한 약속을 실천할 방법을 생각해본다. · 각자 실천 방법을 공유한다.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마음정원 실천 방법 예시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점심 시간에 친구와 먼저 놀자고 제안하기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수학 문제를 못 푼 친구에게 도움 주기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다른 모둠의 실천 방법에 응원의 댓글 남기기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실천 일지 작성하기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하루 1번 약속을 실천한 내용을 기록한다. · 패들렛에 모둠별로 실천 방법을 공유한다.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 활동: 우리 반 마음정원 약속 다짐하기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모둠별로 1주일 실천 방법을 다짐한다.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실천 경험을 공유하고 반의 성장을 다짐한다.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다음 시간에 성장한 모습을 나누기로 약속한다.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4: 우리 모둠 성장 뉴스 발표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모둠별로 성장 뉴스를 준비한다. · 역할을 나누어 대본을 작성하고 연습한다.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