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마음의 건강을 위한 첫걸음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토닥토닥 마음병원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 및 마무리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마음의 건강은 삶의 질을 높이는 중요한 요소입니다.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감정 표현과 공감은 마음의 건강을 지키는 핵심입니다.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 배운 내용을 바탕으로 실천 계획을 세워봅시다.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마음의 건강을 이해하고 중요성을 인식한다.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자신의 감정을 표현하고 관리하는 방법을 배운다.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친구와의 공감을 통해 서로를 돕는 방법을 익힌다.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마음의 건강 이해하기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마음의 건강이란 무엇일까요? · 왜 마음의 건강이 중요한가요?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마음의 건강이란?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마음의 건강은 정신적, 정서적 안녕을 의미합니다.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스트레스와 감정을 잘 관리하는 것이 중요합니다.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건강한 마음은 일상 생활에 긍정적인 영향을 줍니다.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감정 표현하기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자신의 감정을 어떻게 표현할 수 있을까요? · 감정을 표현하는 것이 왜 중요할까요?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감정 표현의 중요성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감정을 표현하면 스트레스를 줄일 수 있습니다.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솔직한 감정 표현은 타인과의 관계를 개선합니다.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자신의 감정을 이해하고 수용하는 것이 중요합니다.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친구와의 공감 연습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친구가 힘들어 보일 때 어떻게 도와줄 수 있을까요? · 공감의 중요성을 이야기해봅시다.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공감의 힘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공감은 친구와의 관계를 강화합니다.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공감은 서로의 마음을 이해하는 데 도움을 줍니다.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공감은 학교 생활에서 중요한 역할을 합니다.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토론: 마음의 건강을 위한 실천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마음의 건강을 위해 어떤 실천을 할 수 있을까요?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울산에서 마음의 건강을 지키기 위한 방법은 무엇일까요?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친구와 함께 마음의 건강을 지키는 방법을 논의해봅시다.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