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영어 상황극을 통한 갈등 해결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울산 학생들과 함께하는 영어 소통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오늘의 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표현들을 복습합니다.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각 팀의 상황극을 다시 한 번 돌아봅니다.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수업을 위한 준비를 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오늘의 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19202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학생들이 영어로 갈등 상황을 연기할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학생들이 영어 표현을 사용하여 갈등 해결책을 제시할 수 있다.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상황극 준비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학생들이 팀을 이루어 갈등 상황을 설정합니다. · 각 팀은 역할을 나누고 대본을 작성합니다.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영어 표현 배우기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표현을 자연스럽게 사용할 수 있도록 연습합니다.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화난 감정 표현하기: 'I'm upset about what happened.'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조언하기: 'Why don’t you apologize?'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사과하기: 'I’m sorry for ~ .'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해결책 제안하기: 'Let’s find a solution together.'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상황극 연기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각 팀이 준비한 상황극을 발표합니다. · 다른 팀은 발표를 보고 피드백을 제공합니다.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토론 주제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영어 상황극 활동이 영어 소통 능력 향상에 어떻게 도움이 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토론 주제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갈등 해결을 위해 토론 활동이 왜 필요할까요?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토론 주제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갈등은 항상 나쁜 것일까요? 그렇다면 왜, 그렇지 않다면 왜 그렇게 생각하나요?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영어 대사 연습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학생들이 AI 피드백을 통해 영어 발음을 연습합니다. · 음성 더빙을 통해 자신의 대사를 녹음합니다.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