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디지털 안전을 위한 존중거리 유지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디지털 공간에서의 평화로운 소통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존중거리유지 역할극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주제를 선택하고 친구와 역할을 나눕니다. · 존중거리유지 대화법을 사용하여 발표합니다.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존중거리유지 대화법을 생활에 적용해봅시다.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디지털 공간에서의 안전한 소통을 약속합니다.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수업에서 느낀 점을 공유하고 다짐을 외쳐봅시다.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디지털 공간에서의 존중거리 개념 이해하기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디지털 다툼을 평화롭게 해결하는 방법 배우기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존중거리유지 대화법을 실생활에 적용하기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존중거리송 부르기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존중거리송을 함께 불러봅니다. · 노래를 통해 존중거리의 중요성을 느껴봅니다.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존중거리란?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존중거리는 서로의 마음을 지키는 거리입니다.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디지털 공간에서도 존중거리가 필요합니다.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존중거리를 지키면 다툼을 예방할 수 있습니다.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디지털 순간 나누기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스마트폰이나 컴퓨터 사용 중 속상했던 경험을 나눕니다. · 학생들이 손을 들고 자신의 경험을 발표합니다.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디지털 다툼의 원인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오해와 소통 부족이 다툼의 원인이 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디지털 공간에서는 감정 전달이 어렵습니다.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존중거리유지 대화법이 필요합니다.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생각해보기: 디지털 다툼 해결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디지털 공간에서 다툼이 생기면 어떻게 대화해야 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대화법이 서로의 마음을 지킬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역할극으로 배우기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영호와 피터의 이야기를 통해 다툼 해결법을 배웁니다. · 친구와 함께 역할극을 준비하고 발표합니다.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나 전달법의 활용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행동, 감정, 바람의 순서로 말합니다.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잘못을 인정하고 진심으로 사과합니다.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앞으로의 약속을 명확히 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