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또래 상담소 운영하기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생명 존중 공동체 문화 확산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배움을 한 줄로 정리해봅시다.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또래 상담소 운영의 중요성을 다시 한번 생각해봅시다.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활동을 위한 준비 사항을 확인합니다.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또래 상담소의 역할과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상담 기법을 활용하여 친구의 고민을 해결한다.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상담 활동을 통해 공동체 의식을 함양한다.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또래 상담소 발표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모둠은 자신들의 상담소를 소개할 준비를 합니다. · 상담소의 특징과 상담 방법을 정리합니다.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상담소 소개: 투게더 상담소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타로 카드를 활용한 상담은 학생들의 흥미를 끌 수 있습니다.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'함께' 고민을 나누는 공간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타로 카드를 활용한 상담 진행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사자성어와 응원 쪽지 제공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상담소 소개: 고민 저격 상담소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스트레스 해소 활동을 통해 상담의 효과를 높입니다.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고민 유형별 맞춤형 상담 제공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고민 카드를 과녁에 붙이고 스트레스 해소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상담 후 공 던지기 활동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또래 상담소 리허설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1부와 2부로 나누어 리허설 진행 · 자신의 고민을 바탕으로 상담소 방문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리허설 피드백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피드백을 통해 상담의 질을 향상시킵니다.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상담가는 상담 장부에 기록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내담자는 상담 후 느낀 점 작성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모둠별 피드백 공유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상담소 성찰 및 보완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운영 중 겪은 시행착오 기록 · 내담자의 조언을 바탕으로 보완 방안 토의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토의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시행착오를 겪었나요?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내담자의 피드백을 어떻게 반영할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상담소를 개선하기 위한 아이디어는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