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절차를 지키며 토의하기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우리 지역의 지속가능발전을 위한 아이디어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우리 반의 의견 정리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모둠별로 결정한 의견을 공유합니다. · AI를 활용하여 반 전체의 의견을 정리합니다.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의견 검토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제시된 의견이 토의 주제에 적합한가요?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모두가 실천할 수 있는 의견인가요?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의견의 장단점을 고려했나요?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수업 마무리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 배운 내용을 정리합니다.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새롭게 알게 된 점과 느낀 점을 공유합니다.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다음 수업에 대한 기대감을 나눕니다.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토의 절차를 이해하고 활용한다.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지속가능발전의 중요성을 인식한다.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우리 지역을 위한 실천 방안을 모색한다.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토의 절차 복습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지난 시간에 배운 토의 절차를 복습합니다. · 토의의 각 단계와 역할을 다시 확인합니다.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지속가능발전 노래 듣기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노래를 들은 후 학생들이 자유롭게 의견을 나눌 수 있도록 유도합니다.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지속가능발전 관련 노래를 함께 들어봅니다.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노래를 들으며 떠오르는 생각이나 느낌을 나눕니다.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노래와 관련된 키워드를 적어봅니다.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토의 주제 탐색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우리 지역의 지속가능발전을 위해 할 수 있는 일은 무엇일까요?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지속가능발전을 위해 우리가 관심을 가져야 할 문제는 무엇인가요?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지역을 위한 생각 마련하기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관련 기사를 읽고 키워드와 질문을 정리합니다. · 짝과 함께 자신의 질문에 대해 이야기 나눕니다.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기사 읽기 및 생각 정리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자신의 생각을 자유롭게 표현할 수 있도록 돕습니다.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기사에서 중요한 내용을 찾아봅니다.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생각나는 키워드와 질문을 정리합니다.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짝과 함께 생각을 나누고 토론합니다.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지역을 위한 생각 모으기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노트북을 사용하여 모둠별로 의견을 모읍니다. · 캔바를 활용하여 모둠의 의견을 시각화합니다.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모둠별 의견 정리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모둠 활동이 원활히 진행될 수 있도록 지도합니다.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모둠별로 의견을 정리하여 캔바에 작성합니다.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의견 정하기 기준을 참고하여 토의합니다.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이끔이가 모둠의 의견을 정리합니다.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