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짝꿍의 특성 알고 마음 나누기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서로의 고민을 이해하고 나누기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고민 인식의 가치 정리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고민을 나누는 것의 가치를 정리한다.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타인의 고민을 이해하며 얻은 깨달음을 공유한다.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자신의 감정 변화를 돌아본다.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 및 적용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 배운 내용을 정리한다.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타인의 고민을 인식하고 나누기 위한 방법을 논의한다.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구체적인 태도와 행동을 계획한다.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짝꿍의 고민을 이해하고 공감하는 방법을 배운다.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서로의 고민을 나누며 공통점과 차이점을 발견한다.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타인의 고민을 인식하는 것의 가치를 이해한다.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도입 활동: 고민 나누기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각자의 고민을 생각해본다. · 멘티미터에 고민 유형을 입력한다.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고민 온도계 비교하기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짝과 함께 고민 시나리오를 읽는다.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각자의 고민 온도를 온도계에 표시한다.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서로의 고민 온도를 비교하고 이유를 설명한다.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고민 온도계 비교 질문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짝의 고민 온도는 나와 어떻게 다른가요?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서로의 고민 온도가 다른 이유는 무엇인가요?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시나리오와 관련된 자신의 고민을 나눠보세요.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모둠 활동: 고민 릴레이 인터뷰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발표자 오른쪽 학생이 고민을 인터뷰한다. · 발표자 왼쪽 학생이 학습지에 고민을 작성한다.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모둠 고민 지도 살펴보기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완성된 모둠 고민 지도를 살펴본다.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각자의 고민을 비교하고 느낀 점을 정리한다.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공통점과 차이점을 발견한다.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모둠 활동 질문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모둠의 고민 지도에서 어떤 공통점을 발견했나요?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각자의 고민을 나누며 어떤 점이 새로웠나요?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타인의 고민을 이해하는 것이 왜 중요할까요?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고민 인식의 가치 찾기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멘티미터에 고민 인식의 가치를 입력한다. · 나의 감정이나 깨달음을 떠올린다.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