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디지털 학급 태극기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AI 활용을 통한 창의적 디자인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AI 도구를 활용하여 태극기를 디자인한다.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디지털 디자인의 기본 개념을 이해한다.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창의적인 아이디어를 시각적으로 표현한다.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태극기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태극기의 역사와 의미를 알아본다. · 태극기의 구성 요소를 학습한다.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태극기의 구성 요소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각 요소의 의미를 시각 자료와 함께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태극 문양: 음과 양의 조화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건곤감리: 우주의 원리와 자연의 조화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백색 바탕: 평화와 순수의 상징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AI 도구 소개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AI 디자인 도구의 기능을 설명한다. · 디지털 디자인의 기본 원리를 소개한다.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AI 도구의 기능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AI 도구의 다양한 기능을 시연합니다.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이미지 생성 및 편집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색상 조합 및 패턴 생성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디자인 템플릿 활용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나만의 태극기 디자인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AI 도구를 활용하여 태극기를 디자인한다. · 창의적인 아이디어를 반영한다.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디자인 과정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요소를 가장 강조하고 싶나요?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디자인에 어떤 색상을 사용했나요?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디자인 과정에서 어려웠던 점은 무엇인가요?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피드백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각자의 디자인을 공유하고 피드백을 나눈다.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디지털 디자인의 중요성을 되새긴다.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 활동에 대한 기대감을 높인다.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