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인물탐구 핫시팅: 악당의 무게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문학 속 갈등과 인물 이해하기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문학 속 갈등과 인물의 해결 과정을 이해했다.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인물의 내면을 탐구하며 공감 능력을 키웠다.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질문과 답변을 통해 비판적 사고를 확장했다.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문학 속 인물의 갈등과 해결 과정을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인물의 내면을 탐구하고 공감 능력을 기른다.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질문과 답변을 통해 비판적 사고를 확장한다.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핫시팅 활동 소개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작품 속 인물 역할을 맡는다. · 다른 모둠은 질문을 준비한다.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문학 속 갈등 이해하기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작품의 갈등을 깊이 이해할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작품 속 주요 갈등을 파악한다.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인물들이 갈등을 어떻게 해결하는지 살펴본다.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갈등 해결 과정에서 인물의 변화를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인물에게 질문하기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인물은 왜 이런 선택을 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갈등 상황에서 인물의 감정은 어땠을까요?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인물의 행동이 다른 인물에게 어떤 영향을 미쳤나요?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인상 깊은 답변 메모하기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모둠은 인상 깊은 답변을 기록한다. · 추가 질문을 준비한다.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인물의 내면 탐구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인물의 내면을 깊이 탐구할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인물의 감정과 동기를 분석한다.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인물의 행동이 갈등 해결에 어떻게 기여했는지 살펴본다.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인물의 변화 과정을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추가 질문하기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인물의 선택이 다른 결말을 가져올 수 있었을까요?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인물의 행동이 현실에서 어떤 교훈을 줄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인물의 시각에서 이 갈등을 어떻게 볼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소감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가장 인상적인 질문과 답변을 공유한다. · 활동을 통해 배운 점을 나눈다.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