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나의 강점 보물찾기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나를 발견하는 시간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강점을 인식하고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다른 사람의 강점을 발견하고 존중할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강점을 통해 긍정적인 자아상을 형성한다.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강점 탐정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강점을 찾는 활동을 시작합니다. · 자신의 강점을 3가지 찾아봅니다.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강점의 예시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창의성: 새로운 아이디어를 잘 떠올림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호기심: 다양한 것에 관심이 많음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끈기: 쉽게 포기하지 않음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친절: 다른 사람을 잘 도와줌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2960" y="485546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15568" y="475488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협동심: 함께 일하는 것을 좋아함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자신의 강점 찾기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활동을 할 때 가장 즐거운가요?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친구들이 자주 칭찬하는 점은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자신이 가장 빛난다고 느끼나요?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나의 강점은?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친구들이 알려준 나의 강점을 정리합니다. · 클래스룸에 접속해 강점을 기록합니다.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강점 기록하기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클래스룸에 접속해 강점을 기록합니다.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페들렛에 나의 강점을 공유합니다.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강점을 시각적으로 표현해 봅니다.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강점 비교하기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내가 생각한 강점과 친구들이 알려준 강점은 어떻게 다른가요?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강점이 가장 자주 언급되었나요?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강점을 어떻게 더 발전시킬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발견한 나의 강점을 되새깁니다.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다른 사람의 강점을 존중하는 방법을 생각합니다.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강점을 통해 긍정적인 자아상을 형성합니다.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