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표현의 예와 비예 탐구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표현의 본질 이해하기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표현의 예와 비예를 구분할 수 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표현의 공통적 특성을 이해한다.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표현의 정의를 모둠별로 작성한다.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표현의 의미 탐색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표현이란 무엇일까요? · 모든 행동이 표현일까요?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표현에 대한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우리가 하는 모든 행동이 표현일까요?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사진이 표현이라고 생각하나요?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그 이유는 무엇인가요?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예와 비예 구분하기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모둠별로 예시 카드를 읽고 분류하기 · 예와 비예를 사분면에 붙이기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표현의 조건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의도가 있어야 합니다.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전달하고 싶은 메시지가 필요합니다.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누군가에게 전달되어야 합니다.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22960" y="407822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115568" y="397764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단순한 행동은 표현이 아닙니다.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모둠 정의 작성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모둠의 의견을 모아 한 문장으로 정의하기 · 모둠장이 자석보드에 정의 작성하기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표현의 정의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우리 모둠이 생각하는 표현이란 무엇인가요?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표현이 되기 위한 조건은 무엇인가요?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다른 모둠의 정의와 비교해보세요.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정리: 표현의 이해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표현은 의도와 메시지가 필요합니다.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단순한 행동은 표현이 아닙니다.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다음 시간에는 표현의 형태를 탐구합니다.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