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나만의 감정조절 상자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표현과 조절을 위한 창의적 활동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효과적으로 조절하는 방법을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나만의 감정조절 상자를 창의적으로 만든다.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 조절 방법을 상자에 담는다.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 활동: 과자봉지 이야기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가장 좋아하는 과자에 대해 이야기 나누기 · 과자봉지를 흔들며 흥미 유발하기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활동 1: 감정 조절 방법 선택하기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교실을 돌아다니며 자유롭게 탐색할 수 있도록 격려합니다.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교실에서 감정 조절에 도움이 되는 물건 찾기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태블릿으로 물건 사진 찍기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찍은 사진을 출력하여 준비하기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과자 상자 꾸미기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스티커, 스팽클 등 다양한 재료 제공 · 학생들이 원하는 대로 상자 꾸미기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활동 3: 감정 조절 방법 상자에 넣기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자신만의 감정 조절 방법을 상자에 담을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출력한 감정 조절 방법 오려서 준비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상자 안에 감정 조절 방법 넣기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방법을 상자에 담아보기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발표 및 공유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감정 조절 상자를 소개해보세요.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 조절 방법을 선택했나요?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상자에서 배운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다음 시간 예고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만든 감정조절 상자에 대해 돌아보기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우리반 감정 동화를 선택할 예정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사람의 발표를 경청하는 태도 강조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