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나만의 분노 조절 공간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 관리와 자기 표현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분노 조절 공간의 요소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편안한 의자나 쿠션을 준비한다.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조용한 음악이나 자연의 소리를 틀어본다.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자신을 표현할 수 있는 그림이나 글을 준비한다.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공간 설계 발표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공간을 설계했나요?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공간에서 어떤 활동을 할 계획인가요?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친구들의 공간과 비교해보세요.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분노를 이해하고 조절하는 방법을 배웠다.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자신만의 분노 조절 공간을 설계했다.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감정을 건강하게 표현하는 방법을 익혔다.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분노를 이해하고 조절하는 방법을 배운다.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자신만의 분노 조절 공간을 설계한다.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감정을 건강하게 표현하는 방법을 익힌다.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분노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분노란 무엇인가? · 분노가 생기는 상황은 어떤 것들이 있는가?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분노의 정의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분노는 자연스러운 감정이다.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위협이나 불공평함을 느낄 때 발생한다.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적절히 표현하면 긍정적인 결과를 낳을 수 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분노의 원인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최근에 화가 났던 상황을 떠올려보세요.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상황에서 어떤 감정을 느꼈나요?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행동을 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분노 조절 방법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분노를 조절하는 다양한 방법을 탐색한다. · 각 방법의 장단점을 비교한다.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분노 조절 방법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깊게 숨을 쉬며 마음을 진정시킨다.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산책이나 운동으로 에너지를 발산한다.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일기를 쓰며 감정을 정리한다.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분노 조절 방법 토론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방법이 가장 효과적이라고 생각하나요?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그 방법이 효과적이라고 생각하나요?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사람의 의견을 들어보세요.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나만의 분노 조절 공간 설계하기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자신만의 분노 조절 공간을 구상한다. · 필요한 요소와 장식을 고려한다.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