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공감 메모리 게임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마음을 잇는 여행 - 관계기술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마무리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공감 표현을 일상에서 실천하기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공감이 관계 형성에 미치는 영향 되새기기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시간에 배울 내용 예고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공감이 필요한 상황에서 적절한 표현을 사용할 수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친구의 마음을 이해하고 따뜻한 말과 행동을 실천할 수 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공감을 통해 건강한 관계를 형성하는 방법을 배운다.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공감의 의미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공감이란 무엇인지 생각해보기 · 공감이 필요한 상황 예시 제시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공감의 중요성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공감은 타인의 감정을 이해하는 능력이다.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공감은 건강한 관계를 형성하는 데 필수적이다.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공감은 갈등을 해결하는 데 도움을 준다.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탐구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공감이 필요한 상황에서 어떻게 표현할 수 있을까요?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친구의 마음을 알아주기 위해 어떤 노력이 필요할까요?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공감 메모리 게임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모둠별로 상황 카드와 공감 카드 준비 · 카드를 뒤집어 상황과 맞는 공감 표현 찾기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게임 규칙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 모둠은 상황 카드와 공감 카드 8장을 준비한다.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차례대로 카드 2장을 뒤집어 짝을 찾는다.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짝을 찾으면 공감 표현을 말하고 카드를 가져간다.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짝이 아니면 카드를 다시 뒤집고 다음 차례로 넘긴다.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게임 후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상황에서 친구의 마음은 무엇일까요?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말이 왜 따뜻한 말일까요?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공감 표현 확장하기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상황 카드를 활용하여 다양한 공감 표현 연습 · 친구의 마음을 이해하고 적절한 표현 찾기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