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열세살의 걷기클럽 읽기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손가락 하나의 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실천 계획 세우기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교실에서 실천할 수 있는 작은 행동을 brainstorm한다.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 실천할 수 있는 행동을 정리한다.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실천 계획을 발표하고 피드백을 받는다.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반성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개인의 작은 행동이 사회에 미치는 영향을 되새긴다.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 실천할 행동을 다짐한다.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문학 작품을 통해 성장의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'손가락 하나의 힘'의 중요성을 탐구한다.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개인의 경험을 바탕으로 사회적 영향력을 생각한다.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소설 속 '손가락 하나의 힘'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소설의 주요 장면을 읽는다. · 주인공의 행동을 분석한다.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소설의 주요 장면 분석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주인공이 어려움을 극복하는 장면을 살펴본다.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손가락 하나의 힘이 주인공에게 어떤 변화를 가져오는지 이해한다.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문학적 요소를 통해 성장의 의미를 파악한다.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주인공의 행동이 당신에게 어떤 영감을 주었나요?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손가락 하나의 힘이란 무엇이라고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힘이 우리 삶에 어떻게 적용될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세상 속 '손가락 하나의 힘'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현실 사례를 통해 손가락 하나의 힘을 이해한다. · 사회적 영향력을 가진 인물들의 이야기를 나눈다.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현실 사례 탐구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울산에서 일어난 긍정적인 변화를 조사한다.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작은 행동이 큰 변화를 이끈 사례를 소개한다.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학생들이 직접 경험한 사례를 공유하도록 유도한다.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울산에서 어떤 작은 행동이 큰 변화를 가져왔나요?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당신이 본 작은 행동 중 가장 인상 깊었던 것은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이러한 행동이 사회에 어떤 영향을 미쳤나요?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교실 속 '손가락 하나의 힘' 실천하기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학생들이 실천할 수 있는 작은 행동을 계획한다. · 교실 내에서 긍정적인 변화를 위한 아이디어를 나눈다.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