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관계기술: 나-사실-느낌-부탁 대화법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상대방을 배려하며 내 마음 전하기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오늘의 다짐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갈등이 생기면 '나-사실-느낌-부탁'을 사용하기로 다짐합니다.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상대방을 배려하며 소통하는 방법을 기억합니다.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대화법을 일상에서 실천해 봅니다.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상대방을 비난하지 않고 내 감정을 전달하는 방법을 배운다.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'나-사실-느낌-부탁' 대화법을 이해하고 활용한다.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갈등 상황에서 효과적으로 소통하는 기술을 익힌다.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갈등 상황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울산에서 친구와의 갈등 상황을 떠올려 봅시다. · 어떤 상황에서 감정이 상했는지 생각해 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나-사실-느낌-부탁 대화법 소개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각 단계의 중요성을 강조하며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'나'로 시작하여 자신의 입장을 설명합니다.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'사실'을 바탕으로 상황을 객관적으로 전달합니다.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'느낌'을 통해 솔직한 감정을 표현합니다.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'부탁'으로 구체적이고 정중하게 요청합니다.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나-사실-느낌-부탁 대화법의 장점은?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'나'로 시작하는 것이 중요한가요?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사실을 전달할 때 주의할 점은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느낌을 표현하는 것이 왜 중요한가요?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대화법 연습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모둠별로 갈등 상황을 하나 선택합니다. · 각자 '나-사실-느낌-부탁' 대화법을 사용해 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예시: 햇살의 말로 바꾸기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비난 대신 긍정적인 대화로 바꾸는 연습을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폭풍의 말: '왜 그렇게 했어!'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햇살의 말: '나는 네가 그렇게 했을 때 속상했어.'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햇살의 말: '다음에는 미리 말해주면 좋겠어.'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대화법을 사용한 경험 공유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대화법을 사용해 본 경험이 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효과적이었나요?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어려웠던 점은 무엇이었나요?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동료 평가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다른 모둠의 발표를 듣고 평가합니다. · 잘한 점에 대해 체크하고 피드백을 줍니다.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