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다문화 이해 수업: 방글라데시에서 온 아이샤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다름을 존중하는 마음 키우기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환영과 존중의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"안녕! 만나서 반가워"라고 인사합니다.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우리 학교 위치를 친절히 알려줍니다.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나라 문화를 존중합니다.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마음 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아이샤에게 하고 싶은 말을 한 문장으로 적습니다. · 왜 그런 말을 하고 싶은지 이유를 생각합니다.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문화를 이해하는 중요성을 배웠습니다.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새로운 친구를 환영하는 방법을 알게 되었습니다.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타인의 감정을 공감하는 능력을 키웠습니다.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문화와 배경을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새로운 친구를 환영하는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감정을 공감하는 능력을 기른다.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아이샤의 첫날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아이샤의 가족이 한국에 도착했습니다. · 내일은 아이샤의 첫 학교 날입니다.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아이샤의 마음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아이샤는 설렘과 걱정을 동시에 느낍니다.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새로운 친구들을 만날 생각에 기대됩니다.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낯선 환경이 조금 두렵기도 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가족의 마음은?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아이샤의 부모님은 어떤 말을 해주고 싶을까요?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남동생은 유치원에 가기 전 어떤 기분일까요?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역할극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모둠은 가족 구성원 역할을 맡습니다. · 말과 행동에서 감정을 찾아봅니다.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훌륭한 관찰자 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친구들의 표정을 잘 살펴봅니다.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목소리의 크기와 말투에 귀 기울입니다.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표현하는 방법을 배웁니다.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역할극 발표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역할극을 발표합니다. · 각 모둠은 2분 이내로 발표합니다.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아이샤가 우리 반에 온다면?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아이샤를 환영하기 위해 어떤 말을 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행동이 아이샤에게 도움이 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