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마음잇기 대화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 학생을 위한 소통의 기술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대화 예절의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예절은 대화의 흐름을 원활하게 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상대방을 존중하는 태도를 보여준다.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예절은 긍정적인 대화 환경을 만든다.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대화는 관계를 형성하는 중요한 도구이다.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 인식과 표현은 대화의 질을 높인다.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대화 예절은 서로를 존중하는 방법이다.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효과적인 대화 기술을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상대방의 감정을 인식하고 반응한다.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적절한 대화 예절을 실천한다.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대화의 중요성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대화가 왜 중요한지 생각해보기 · 일상에서 대화가 필요한 순간 떠올리기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대화의 역할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대화는 서로의 생각을 나누는 도구이다.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대화는 오해를 줄이고 이해를 높인다.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대화는 관계를 강화하는 데 도움을 준다.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인식 연습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상대방의 표정과 몸짓을 관찰하기 · 감정을 표현하는 다양한 방법 알아보기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인식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친구가 슬퍼 보일 때 어떻게 반응할까요?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상대방의 기분을 어떻게 알 수 있을까요?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표현의 중요성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감정을 표현하면 오해를 줄일 수 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솔직한 감정 표현은 신뢰를 쌓는다.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 표현은 대화의 질을 높인다.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대화 예절 실천하기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대화할 때 지켜야 할 예절 알아보기 · 상황별 대화 예절 연습하기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대화 예절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대화 중에 끼어들지 않으려면 어떻게 해야 할까요?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상대방의 말을 경청하는 방법은 무엇일까요?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