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관계 기술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공감과 경청을 통한 건강한 관계 형성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나사느부 대화법 익히기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나사느부 대화법의 네 단계를 익힌다. · 공격적 표현을 나사느부 표현으로 바꿔본다.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나사느부 대화 기차 릴레이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모둠별로 나사느부 상황 카드를 뽑는다.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순서대로 문장을 이어 써서 대화 기차를 완성한다.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완성한 문장을 발표하고 피드백을 받는다.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우리 반 소통 약속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멘티미터를 통해 반의 소통 약속을 모은다. · 나사느부, 공감 표현, 끝까지 듣기 등을 약속으로 정리한다.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관계 기술의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공감과 경청의 중요성을 다시 한 번 강조한다.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갈등 상황에서의 건강한 대화 방법을 복습한다.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반의 소통 약속을 실천할 것을 다짐한다.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공감과 경청을 통해 자신의 감정을 표현하는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갈등 상황에서 건강한 관계를 회복하는 기술을 익힌다.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상대의 입장을 고려하며 대화하는 법을 연습한다.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관계가 흔들리는 순간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학생들이 경험한 갈등 상황을 설문조사로 수집한다. · 갈등 상황에서 사용된 언어를 분석한다.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갈등 상황 분석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 사이의 오해와 갈등 사례를 제시한다.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관계를 악화시키는 '폭풍의 말'과 회복시키는 '햇살의 말'을 비교한다.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기분 나쁜 말을 듣고 싶었던 말로 바꿔본다.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발문: 갈등 상황에서의 언어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말이 친구와의 관계를 더 나쁘게 만들었나요?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말이 관계를 회복시키는 데 도움이 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기분 나쁜 말을 어떻게 바꾸면 좋을까요?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메모리 게임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상황카드와 공감카드를 짝 맞추는 게임을 진행한다. · 상황에 맞는 공감 표현을 인식하고 재연한다.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 표현 익히기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상황에 맞는 공감 표현을 찾는다.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짝을 맞춘 학생은 공감 표현을 직접 재연한다.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 표현의 중요성을 이해한다.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갈등표현 투닝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갈등 상황을 3컷 웹툰으로 제작한다. · 인물의 표정과 말풍선을 통해 갈등의 원인을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갈등의 원인 분석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웹툰을 통해 갈등의 원인을 시각적으로 표현한다.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페들렛에 공유하고 다른 학생들의 피드백을 받는다.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매체 윤리를 고려하여 댓글을 작성한다.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