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타인이해 프로젝트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다름을 품는 마음여행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역사 이야기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역사 속 인물의 다양한 관점을 이해하도록 돕습니다.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장영실의 이야기를 읽습니다.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세종대왕과 신하들의 입장을 비교합니다.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장영실의 감정을 상상해 봅니다.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입장 이해하기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장영실의 입장에서 어떤 감정을 느꼈을까요?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세종대왕의 결정에 대해 어떻게 생각하나요?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4: 우리 주변 사람 이해 인터뷰 준비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학교 안팎의 다양한 역할을 하는 사람을 떠올립니다. · 인터뷰 질문을 준비합니다.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12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인터뷰 준비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주변 사람들의 다양한 역할을 이해하도록 돕습니다.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인터뷰할 사람을 정합니다.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질문을 통해 그들의 마음과 어려움을 이해합니다.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인터뷰 내용을 정리합니다.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13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다양한 관점을 이해하는 것이 왜 중요한지 생각합니다.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타인을 존중하는 태도를 어떻게 실천할지 논의합니다.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14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타인의 생각과 감정을 이해합니다.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다양한 삶의 모습을 존중합니다.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시간의 흐름에 따른 삶의 변화를 살핍니다.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같은 장면, 다른 마음 찾기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한 장면 그림을 보고 등장인물의 마음을 추측합니다. · 같은 상황에서 다른 감정을 느끼는 이유를 토론합니다.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장면 분석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그림 속 인물의 감정을 상상하도록 유도합니다.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김홍도의 '서당' 작품을 살펴봅니다.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각 등장인물의 마음을 상상해 봅니다.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훈장님과 아이들의 감정을 비교합니다.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생각해보기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왜 같은 공간에서도 사람들의 마음이 다를까요?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내 생각과 친구의 생각이 다른 이유는 무엇일까요?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오래된 물건이 들려주는 이야기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오래된 물건이나 사진을 가져와 소개합니다. · 물건의 사용 방법과 의미를 상상합니다.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물건의 이야기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물건을 통해 과거의 삶을 이해하도록 유도합니다.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가져온 물건의 이름과 사용 시기를 이야기합니다.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물건에 담긴 추억이나 이야기를 공유합니다.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과거와 현재의 생활을 비교합니다.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비교하기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이 물건을 사용하던 옛날과 지금의 생활은 어떻게 다른가요?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가장 기억에 남는 친구의 물건은 무엇인가요?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역사 속 등장인물의 입장 이해하기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역사 이야기를 읽고 등장인물의 입장을 이해합니다. · 각 인물의 속마음을 말풍선에 적어봅니다.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