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내면의 빛을 찾아서: 나의 아뜰리에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감각과 표현의 여정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신체 감각으로 인식하고 표현하기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조형 요소와 원리를 활용하여 내면 상태를 시각화하기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강점을 발견하고 발전시키는 방법 탐색하기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감각의 노크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신체 각 부위의 감각을 느껴보기 · 감정 카드를 활용하여 현재 감정 인식하기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감각 지도 만들기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신체의 각 부위에서 느껴지는 감정을 색으로 표현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 카드를 통해 감정의 위치와 강도 파악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완성된 감각 지도를 통해 자신의 감정 상태 이해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감각 지도 관찰하기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 몸의 감각 지도에서 가장 두드러진 색은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색이 나타내는 감정은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지금 내 몸에 가장 필요한 것은 무엇일까요?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나의 아뜰리에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캔버스에 자신의 강점을 표현하기 · 색채와 질감을 활용하여 심리적 에너지 창고 만들기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표현 이해하기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사실, 반추상, 추상의 차이 이해하기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조형 요소와 원리를 활용한 표현 기법 익히기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메시지를 효과적으로 전달하는 방법 탐색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표현 계획하기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조형 요소를 사용하여 자신의 메시지를 전달할 것인가요?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표현하고자 하는 강점은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색채와 질감이 그 강점을 잘 나타낼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다음 단계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오늘의 활동을 통해 무엇을 배웠나요?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강점을 어떻게 발전시킬 수 있을까요?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시간에는 어떤 표현을 시도해보고 싶나요?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