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곰 씨의 의자와 마음 표현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곰 씨의 마음을 이해하고 표현하기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곰 씨의 마음 작품 만들기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손전등을 활용해 마음은 표현하지 않으면 알 수 없다는 것을 깨닫게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검정 도화지에 곰 씨의 마음을 표현한다.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OHP 필름에 그린 마음을 곰 씨 배에 붙인다.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곰 씨의 표정을 그려 마음을 시각화한다.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 및 느낀 점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가장 기억에 남는 부분을 공유한다.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새롭게 알게 된 점을 나눈다.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감정을 이해하고 표현의 중요성을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곰 씨의 감정 변화를 통해 마음을 표현하는 방법을 익힌다.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디지털 도구를 활용해 생각을 공유한다.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곰 씨의 의자 다시 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곰 씨의 의자 주요 장면을 다시 본다. · 장면을 순서대로 배열한다.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곰 씨의 의자 내용 상기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패들렛을 활용해 학생들이 디지털 도구 사용에 익숙해지도록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곰 씨의 의자 이야기의 주요 장면을 떠올린다.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장면의 감정 변화를 이해한다.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장면 순서를 정리하며 이야기 흐름을 파악한다.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기억에 남는 장면은?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장면이 가장 기억에 남았나요?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장면이 왜 특별했나요?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친구들과 생각이 어떻게 다른가요?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핫시팅 - 인물의 마음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곰 씨와 토끼의 역할을 맡아 질문에 답한다. · 곰 씨와 토끼의 감정을 추론한다.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곰 씨와 토끼에게 묻기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곰 씨, 처음 토끼가 아기를 낳았을 때 기분이 어땠나요?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힘든 것을 말하지 않았나요?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마음을 말하고 나니 어떤 기분이었나요?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곰 씨의 마음 파악하기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마음 카드를 통해 감정 표현의 중요성을 강조합니다.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 카드를 읽고 곰 씨의 감정을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마음을 표현하기 전과 후의 차이를 비교한다.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곰 씨의 감정 변화를 발표한다.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곰 씨의 마음 시각화하기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곰 씨의 마음을 그림으로 표현한다. · 마음 카드를 보고 글자를 연습한다.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