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정다운 이웃에게 마음을 나눠요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이웃과의 따뜻한 소통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이웃에게 기분 좋은 말을 전하는 방법을 배운다.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도움받은 상황에서의 감정을 표현한다.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다섯 글자로 이웃을 기쁘게 하는 말을 생각해본다.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다섯 글자 예쁜 말 노래 부르기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노래를 통해 다섯 글자 예쁜 말을 익힌다. · 노래 가사를 통해 이웃에게 전할 수 있는 말을 생각한다.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이웃에게 전할 다섯 글자 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다양한 상황에서 사용할 수 있는 말을 떠올리도록 유도합니다.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'고맙습니다'는 어떤 상황에서 사용할까요?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'사랑해요'는 어떤 느낌을 줄까요?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다섯 글자 예쁜 말을 생각해봅시다.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이웃을 기쁘게 하는 다섯 글자 말 적기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이웃에게 전하고 싶은 다섯 글자 말을 적어본다. · 적은 말을 친구들과 공유한다.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다섯 글자 말의 효과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이웃에게 다섯 글자 말을 전했을 때 어떤 반응이 나올까요?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말을 들은 이웃의 기분은 어떨까요?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이웃과의 관계가 어떻게 변할까요?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도움받은 상황에서의 감정 표현하기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도움을 받았을 때의 기분을 생각해본다. · 그 기분을 친구들과 나누어본다.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표현의 중요성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감정 표현의 중요성을 이해하고, 다양한 방법을 시도해보도록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감정을 표현하면 어떤 점이 좋을까요?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표현하지 않으면 어떤 일이 생길까요?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감정을 표현하는 다양한 방법을 알아봅시다.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이웃과의 따뜻한 소통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이웃에게 기분 좋은 말을 전하는 방법을 배웠다.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도움을 받았을 때의 감정을 표현하는 것이 중요하다.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다섯 글자 예쁜 말로 이웃과의 관계를 개선할 수 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