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자기조절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인식과 조절을 통한 자기 성장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멈쉬살펴 전략 익히기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화가 날 때 사용할 수 있는 자기조절 절차를 이해한다. · 멈추기-쉬기-살펴보고 행동하기를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멈쉬살펴 전략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자기조절 전략을 이해하고 실천하도록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멈추기는 바로 반응하지 않는 것입니다.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쉬기는 심호흡, 숫자 세기, 물 마시기입니다.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살펴보고 행동은 더 좋은 행동을 선택하는 것입니다.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감정은 숫자와 음악, 움직임으로 표현할 수 있습니다.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자기조절은 감정을 인식하고 조절하는 힘입니다.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다양한 방법으로 감정을 안전하게 다루는 연습을 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감정의 강도를 숫자로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음악과 움직임으로 감정을 표현할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자기조절 전략을 이해하고 실천할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나의 화 온도계 체크하기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화가 나는 상황을 떠올려 본다. · 감정의 세기를 1~10으로 표현한다.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화 온도계 이해하기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감정의 강도를 숫자로 표현하는 연습을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1점은 거의 화가 나지 않는 상태입니다.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10점은 매우 많이 화가 난 상태입니다.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상황의 화 점수를 적어 봅니다.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화 온도계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가장 높은 점수를 주었나요?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사람과 비교했을 때 점수가 다른 이유는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노래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감정의 변화를 음악으로 표현한다. · 노래 주제를 정하고 가사를 작성한다.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음악과 감정의 관계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음악을 통해 감정의 흐름을 이해하도록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감정이 커지면 음악도 달라질까요?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차분한 음악과 강한 비트의 음악을 비교해 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음악의 시작-변화-진정 흐름을 이해합니다.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무브먼트 익히기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감정에 따라 달라지는 몸의 움직임을 인식한다. · 이동 움직임을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이동 움직임과 감정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움직임을 통해 감정을 표현하도록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즐거울 때와 걱정될 때의 걸음은 다릅니다.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사뿐사뿐 뛰기, 터덜터덜 걷기 등을 연습합니다.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음악에 맞춰 이동 움직임을 표현합니다.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