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사춘기 사용설명서 만들기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사춘기 이해와 자기 관리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수업 마무리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'나의 사춘기에게' 노래 가사 음미하기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자신과 친구들에게 응원 메시지 남기기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가족과 친구들에게 도움 요청 방법 익히기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사춘기의 발달 특징을 이해한다.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건강한 발달을 위한 자기 관리 방법을 탐색한다.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자신의 사춘기 상태를 점검하고 인식한다.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마음 열기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사춘기 자가 진단 퀴즈 풀기 · 자신의 현재 상태 점검하기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사춘기 자가 진단 퀴즈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퀴즈 결과를 통해 학생들이 사춘기를 인식할 수 있도록 돕습니다.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별일 아닌데 짜증이 나는가?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부모님 말씀에 반발심이 생기는가?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친구들의 시선이 신경 쓰이는가?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22960" y="407822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1115568" y="397764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외모 변화에 민감해졌는가?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22960" y="485546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1115568" y="475488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자아 정체성에 대해 고민하는가?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사춘기 특징 탐구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프레이어 모델 활용하기 · 사춘기의 다양한 특징 정리하기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사춘기의 주요 특징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각 특징을 학생들이 쉽게 이해할 수 있도록 설명합니다.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신체 변화: 키 성장, 2차 성징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감정 변화: 기분 변화, 예민함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관계 변화: 친구의 의견 중시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22960" y="407822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1115568" y="397764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자아 탐색: 자기 정체성 고민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사춘기 사용설명서 제작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캔바를 활용한 시각적 디자인 · 나의 현재 모습 시각화하기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사용설명서 구성 요소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구체적으로 자신을 표현할 수 있도록 안내합니다.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나의 모습 그리기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설명서 대상 설정하기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신체적, 정서적 특징 기록하기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22960" y="407822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1115568" y="397764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도움이 필요한 부분 작성하기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마음 나누기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완성된 사용설명서 공유하기 · 서로의 변화를 공감하고 지지하기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