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친구 탐구질문 만들기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좋은 친구란 무엇일까요?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나는 좋은 친구일까요?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자신의 친구 관계를 돌아보세요.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점에서 좋은 친구라고 생각하나요?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개선할 점은 무엇인가요?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 및 성찰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배운 내용을 정리합니다.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자신의 탐구 질문을 다시 한 번 생각해봅니다.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앞으로 친구 관계에서 실천할 점을 다짐합니다.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친구의 의미와 소중함을 이해합니다.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자신의 경험을 바탕으로 탐구 질문을 만듭니다.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다양한 관점에서 친구 관계를 탐구합니다.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친구하면 떠오르는 단어 써보기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친구를 생각하며 떠오르는 단어를 적어봅니다. · 각자 적은 단어를 모둠별로 공유합니다.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친구의 의미와 소중함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자유롭게 의견을 나누도록 유도합니다.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친구란 무엇인가요?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친구가 우리에게 왜 중요한가요?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친구와의 관계에서 배울 수 있는 것은 무엇인가요?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친구로 다양한 질문 만들기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친구와 관련된 질문을 자유롭게 떠올려봅니다. · 모둠별로 질문을 공유하고 토론합니다.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좋은 질문이란?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좋은 질문의 특징은 무엇인가요?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질문이 탐구를 깊게 할 수 있을까요?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닫힌 질문과 열린 질문의 차이는 무엇인가요?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탐구 질문으로 바꾸어보기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모둠별로 만든 질문을 탐구 질문으로 발전시킵니다. · 탐구 질문의 구조를 이해하고 적용합니다.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탐구 질문의 구조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구체적인 예시를 통해 설명합니다.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탐구 질문은 어떻게 구성되나요?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좋은 탐구 질문의 예시는 무엇인가요?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탐구 질문을 만들 때 주의할 점은 무엇인가요?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4: 친구에 대한 생각 나누기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각자 만든 탐구 질문을 발표합니다. · 다른 학생들의 질문에 피드백을 줍니다.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