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내 안의 가치 발견하기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자신의 가치를 알고 빛내기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목표 설정의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목표는 우리의 방향을 제시한다.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구체적인 목표는 동기부여를 높인다.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목표를 이루면 성취감을 느낄 수 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목표 설정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 가치와 강점을 어떻게 활용할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목표를 세우고 싶나요?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목표를 이루기 위해 어떤 계획을 세울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가치와 강점을 이해하고 활용하는 방법을 배웠다.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목표 설정의 중요성을 깨달았다.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다양한 가치관을 존중하는 태도를 기르자.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가치를 이해하고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개인의 강점을 발견하고 발전시킬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가치관을 존중하는 태도를 기른다.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가치 탐색하기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가치관을 생각해보기 · 가치관 목록 작성하기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가치란 무엇인가?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가치는 개인의 신념과 중요하게 여기는 것들이다.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가치는 우리의 행동과 선택에 영향을 준다.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각자의 가치는 다를 수 있으며, 존중받아야 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가치 탐색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내가 가장 중요하게 여기는 것은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나의 가치가 드러나나요?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 가치관이 나의 행동에 어떻게 영향을 미치나요?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나의 강점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강점을 적어보기 · 강점을 활용한 경험 공유하기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강점의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강점은 우리의 능력과 잠재력을 나타낸다.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강점을 인식하면 자신감을 얻을 수 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강점을 활용하면 목표를 효과적으로 달성할 수 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강점 탐색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내가 잘하는 것은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나의 강점이 발휘되었나요?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강점을 더 발전시키기 위해 무엇을 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가치와 강점 연결하기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가치와 강점을 연결하여 목표 설정하기 · 목표를 이루기 위한 구체적인 계획 세우기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