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자기 이해 프로젝트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나를 알아가는 여정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강점과 성장 지점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강점은 나를 돕는 힘이다.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성장 지점은 개선이 필요한 부분이다.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강점과 성장 지점을 구분하여 이해한다.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강점 탐색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당신의 강점은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그 강점이 도움이 되었나요?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강점 마켓 운영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친구들의 강점을 살펴보고 필요한 강점을 선택한다. · 힘이 되는 말로 강점을 구매한다.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강점의 가치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강점은 문제 해결에 도움이 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사람의 강점도 나에게 도움이 될 수 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강점을 통해 공동체가 따뜻해진다.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일반화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자기 이해는 지속적인 과정이다.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강점과 성장 지점을 알고 활용하는 것이 중요하다.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생활 속에서 강점을 실천하며 성장한다.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비슷한 상황에서도 사람마다 감정과 반응이 다를 수 있음을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감정과 강점을 탐색하고 표현할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자기 성장을 위한 구체적인 계획을 세울 수 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숨어있는 나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급식 시간 실수 상황을 상상해 본다. · 같은 상황에서도 다른 반응을 보이는 이유를 생각한다.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감정과 반응의 다양성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사람마다 감정과 반응이 다를 수 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같은 상황에서도 각자의 경험과 성격에 따라 다르게 느낀다.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감정을 이해하는 것이 중요하다.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탐색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최근에 기분이 크게 달라졌던 경험이 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그때 어떤 감정을 느꼈고, 어떻게 행동했나요?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이름 붙이기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여러 상황카드를 보고 감정을 구체적으로 표현한다. · 감정 이름표를 활용하여 다양한 감정을 알아본다.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감정의 이름과 표현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기쁨, 속상함, 불안 등 다양한 감정 이름이 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상황에 따라 느끼는 감정을 정확히 표현한다.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감정은 행동에 앞서 알아차려야 하는 신호이다.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표현 연습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기쁨을 느꼈나요?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불안할 때 몸과 행동이 어떻게 변하나요?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강점과 성장 지점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강점과 성장 지점을 탐색한다. · 강점 카드를 만들어 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