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그림으로 전하는 희망과 위로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데이비드 크라코프의 예술 세계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전시를 통한 메시지 전달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복도, 계단, 급식실 앞에 작품 전시.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작품을 통해 학생과 교사에게 희망과 위로 전달.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전시된 작품을 감상하며 서로의 작품에 대해 이야기 나누기.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반성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오늘의 활동을 통해 느낀 점을 공유한다.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예술을 통해 전하고 싶은 메시지를 다시 생각해본다.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다른 사람의 작품을 감상하며 배운 점을 나눈다.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예술 작품을 통해 희망과 위로의 메시지를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데이비드 크라코프의 작품 기법을 탐구한다.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자신만의 메시지를 담은 입체물을 제작한다.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데이비드 크라코프 소개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데이비드 크라코프의 배경과 작품 세계를 알아본다.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데이비드 크라코프의 예술 세계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미국의 유명 아티스트, 디즈니와 위너 브라더스에서 활동.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철을 종이처럼 자르는 '컷 아웃' 기법 사용.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'생명의 책' 작품으로 유명해짐.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체르노빌 사건의 희생 어린이들을 기리기 위한 작품 제작.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22960" y="485546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115568" y="475488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예술을 통해 슬픈 기억을 치유하고자 함.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질문: 예술의 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데이비드 크라코프는 왜 예술을 통해 위로를 전하려 했을까요?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그의 작품에서 어떤 감정을 느낄 수 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여러분은 어떤 예술 작품이 위로가 되었나요?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나비 입체물 제작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조별로 나비 입체물을 제작한다.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나비 입체물 제작 과정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나비 모양을 스케치하고 우드락에 옮긴다.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칼과 열선 컷터기로 모양을 자른다.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물감과 펜으로 나비를 채색한다.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반짝이와 펜으로 디테일을 추가한다.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질문: 나비의 의미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나비는 어떤 상징적 의미를 가질 수 있을까요?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여러분의 나비는 어떤 메시지를 담고 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다양한 색과 형태의 나비를 통해 무엇을 표현하고 싶나요?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작품 전시 준비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완성된 작품을 학교 내 다양한 공간에 전시한다.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