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고등학교 3학년 SEL 수업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자기 성찰과 책임 있는 의사결정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이해하고 표현하는 방법을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책임 있는 의사결정의 중요성을 인식한다.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타인의 감정을 공감하고 소통하는 능력을 기른다.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감정 곡선 그리기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하루를 돌아보며 감정 곡선을 그린다. · 각 감정의 원인을 생각해본다.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곡선의 의미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감정 곡선의 중요성을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 곡선은 하루 동안의 감정 변화를 나타낸다.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감정을 이해하는 데 도움을 준다.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감정의 원인을 파악하여 더 나은 의사결정을 할 수 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황현의 절명시 감상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황현의 절명시를 읽고 감정을 느껴본다. · 시의 배경과 역사적 맥락을 이해한다.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황현의 선택에 대한 토론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황현의 선택에 대해 어떻게 생각하나요?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그의 선택이 책임 있는 의사결정이라고 생각하나요?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당신이라면 어떤 결정을 내렸을까요?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모둠별 토의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가장 인상 깊은 구절을 선택한다. · 각 구절이 주는 감정과 의미를 토론한다.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책임 있는 의사결정의 중요성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책임 있는 의사결정의 중요성을 강조합니다.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책임 있는 의사결정은 개인과 사회에 긍정적인 영향을 미친다.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윤리적이고 건설적인 행동을 촉진한다.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결정에 책임을 지는 자세를 기른다.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감정과 의사결정을 돌아본다.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수업에서 다룰 내용을 간단히 소개한다.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