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내 감정 탐험하기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감정과 색깔의 연결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감정과 신체 반응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감정에 따른 신체 반응을 이해할 수 있도록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슬픔: 눈물이 나거나 가슴이 답답함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기쁨: 웃음이 나고 몸이 가벼움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화남: 얼굴이 붉어지고 심장이 빨리 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신체 반응 탐구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슬플 때 몸은 어떻게 반응하나요?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기쁠 때 몸은 어떤 변화를 느끼나요?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화날 때 몸에서 어떤 신호가 나타나나요?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감정과 색깔의 연결을 정리합니다.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감정 표현의 중요성을 다시 한 번 생각해 봅시다.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시간에 더 깊이 있는 감정 탐구를 기대합니다.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감정을 색깔로 표현할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감정을 인식하고 이해한다.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감정에 따른 신체 반응을 설명할 수 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감정 색깔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오늘 나의 감정을 색깔로 표현해 봅시다. · 선생님이 제공하는 링크에 접속합니다.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감정과 색깔의 연결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각 색깔에 대해 자유롭게 이야기할 수 있도록 유도합니다.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빨강: 화남, 열정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파랑: 슬픔, 차분함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노랑: 기쁨, 희망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초록: 편안함, 안정감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색깔로 표현한 감정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오늘 나의 감정은 어떤 색인가요?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색을 선택한 이유는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색깔로 표현할 수 있는 감정은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감정 탐구 이야기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그림책 '우리 반에 곰이 있어요'를 함께 읽습니다. · 등장인물의 감정을 탐색해 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곰의 감정 이해하기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곰의 감정을 이해하고 공감할 수 있도록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곰은 왜 무덤덤하게 행동했을까요?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곰의 일기장에서 무엇을 알게 되었나요?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곰의 감정 표현 방법에 대해 이야기해 봅시다.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곰의 감정 표현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곰은 자신의 감정을 어떻게 표현했나요?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곰이 감정을 참는 것이 좋은 방법일까요?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자신의 감정을 건강하게 표현하는 방법은 무엇인가요?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너도? 나도! 게임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감정 카드를 뽑고 감정을 표현합니다. · 다른 학생들과 공감하는 시간을 가집니다.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