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나의 습관을 스스로 결정해요!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습관 탐험대와 함께하는 좋은 습관 만들기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좋은 습관 챌린지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서로의 목표를 공유하며 동기부여를 받을 수 있도록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도전하고 싶은 습관을 학습지에 적습니다.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하루하루 실천하고 기록합니다.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패들렛에 목표와 계획을 공유합니다.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챌린지 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습관을 도전하고 싶나요?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습관을 실천하면 어떤 변화가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친구들의 목표를 보고 느낀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습관의 중요성을 다시 생각해봅시다.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습관을 개선하기 위한 계획을 세워봅시다.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시간에도 꾸준히 실천해봅시다.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습관의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좋은 습관과 나쁜 습관을 구분할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습관을 점검하고 개선할 방법을 찾는다.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좋은 습관 알아보기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카드놀이를 통해 좋은 습관을 찾아봅시다.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좋은 습관 찾기 카드놀이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놀이를 통해 습관의 중요성을 자연스럽게 이해하도록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정답 카드와 폭탄 카드가 섞여 있습니다.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주사위를 굴려 나온 숫자만큼 카드를 뒤집습니다.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정답 카드를 연속으로 뒤집으면 점수를 얻습니다.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폭탄 카드를 뒤집으면 기회가 넘어갑니다.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빈자리는 새 카드로 채웁니다.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카드놀이 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우리가 찾은 좋은 습관은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나쁜 습관은 어떤 것들이 있었나요?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습관들은 우리의 일상에 어떤 영향을 미칠까요?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나의 습관 점검하기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패들렛을 사용하여 자신의 습관을 적어봅시다.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패들렛에 습관 적기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자신의 습관을 시각적으로 정리할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자주 하는 행동과 습관을 10개 적어봅시다.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좋은 습관과 나쁜 습관으로 분류합니다.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가장 고치고 싶은 습관을 선택합니다.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습관 점검 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가장 좋은 습관은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가장 고치고 싶은 습관은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습관들을 어떻게 개선할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도전하고 싶은 습관 공언하기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도전하고 싶은 좋은 습관을 정하고 실천 계획을 세웁니다.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