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감정과 색의 연결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내 감정은 어떤 색일까?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감정과 색을 연결하는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색으로 표현해본다.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다른 사람의 감정을 이해하고 존중한다.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그림책 읽기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그림책을 통해 감정의 다양한 표현을 살펴본다. · 등장인물의 감정을 색으로 상상해본다.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색의 연결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행복은 노란색처럼 밝고 따뜻하다.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화남은 빨간색처럼 강렬하고 뜨겁다.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피곤함은 회색처럼 무겁고 지친 느낌이다.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색칠하기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감정을 색으로 표현해본다. · 다양한 상황에서 느낀 감정을 색으로 나타낸다.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색과 감정의 관계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색이 당신의 감정을 가장 잘 표현하나요?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 싸웠을 때 어떤 색이 떠오르나요?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새로운 친구가 전학 왔을 때 어떤 색을 느꼈나요?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미술 작품 감상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미술 작품을 감상하며 작가의 감정을 상상해본다. · 작품 속 색이 주는 감정적 느낌을 토론한다.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작품 속 감정 찾기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작품의 색이 주는 첫인상은 무엇인가요?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작가가 어떤 감정을 표현하려 했을까요?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 작품을 보며 떠오르는 감정은 무엇인가요?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감정은 색으로 다양하게 표현될 수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같은 상황에서도 사람마다 느끼는 감정은 다르다.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사람의 감정을 이해하고 대화로 나누는 것이 중요하다.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