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 건강과 자기존중감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울산 학생들과 함께하는 마음 탐구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정리해봅시다.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마음 건강을 지키는 방법을 실천해봅시다.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앞으로도 긍정적인 마음을 유지하도록 노력합시다.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자기존중감을 이해하고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마음 건강을 지키는 방법을 탐색한다.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감정을 인식하고 표현하는 방법을 배운다.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마음 건강 지키기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마음 건강의 중요성을 알아봅니다. · 마음 상태에 따른 신체 반응을 이해합니다.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 건강의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 건강은 신체 건강만큼 중요합니다.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긍정적인 마음 상태는 행복한 삶을 만듭니다.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 건강을 지키기 위한 다양한 방법이 있습니다.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마음 상태와 신체 반응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기분이 좋을 때 몸은 어떻게 반응하나요?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스트레스를 받을 때 몸은 어떻게 느껴지나요?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마음 상태가 신체에 미치는 영향을 이야기해봅시다.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행복 보물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교실 곳곳에 숨겨진 마음 건강 보물을 찾습니다. · 찾은 보물을 통해 자신의 마음 상태를 표현합니다.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 건강 보물 찾기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보물을 찾으며 마음의 소중함을 느낍니다.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보물을 통해 자신의 감정을 표현합니다.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친구들과 보물을 공유하며 감정을 나눕니다.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행복 씨앗 키우기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자신을 행복하게 하는 것을 씨앗 포스트잇에 적습니다. · 씨앗을 큰 화분에 붙여 행복 나무를 만듭니다.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행복 씨앗 키우기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행복한 순간을 떠올리며 씨앗을 적습니다.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행복 씨앗을 통해 긍정적인 마음을 키웁니다.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친구들의 행복 씨앗을 보며 새로운 행복을 발견합니다.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