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감정 이해와 공감 실천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AI와 메타버스를 활용한 감정 탐구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AI와 메타버스를 활용하여 감정을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 그래프를 통해 자신의 감정을 시각화한다.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공감적 대화를 통해 친구들과 소통한다.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감정 그래프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AI 앱을 사용하여 감정 일기를 작성한다. · 감정 그래프를 생성하여 감정 변화를 시각화한다.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그래프 생성 방법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앱 사용에 익숙해지도록 안내합니다.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앱을 열고 닉네임을 입력하여 접속한다.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 날짜에 느낀 감정을 선택하고 이유를 적는다.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캘린더에서 지난 감정을 확인한다.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그래프 보기 버튼을 눌러 감정 변화를 시각화한다.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2960" y="485546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115568" y="475488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그래프를 저장하고 친구들과 공유한다.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감정 대화 연습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AI 챗봇과 대화하며 감정 표현을 연습한다. · 공감적 반응과 비공감적 반응을 비교한다.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AI 챗봇과의 대화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AI 챗봇과 대화할 때 어떤 감정을 느꼈나요?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공감적 반응과 비공감적 반응의 차이는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상황에서 공감적 대화가 필요할까요?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감정 공유하기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메타버스 공간에서 친구들과 감정을 공유한다. · 새로 알게 된 점과 느낀 점을 이야기한다.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메타버스 공간 활용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메타버스를 통해 소통하는 방법을 익히도록 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메타버스 공간에 접속하여 감정 그래프를 공유한다.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친구들과 감정에 대해 이야기하며 공감대를 형성한다.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새로운 감정 표현 방법을 배우고 실천한다.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반성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정리하고 느낀 점을 기록한다.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공감의 중요성을 다시 한 번 생각해본다.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일상에서 공감을 실천할 방법을 계획한다.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