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나를 담은 패키지 디자인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자기 이해와 표현을 통한 패키지 디자인 프로젝트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패키지 제작 과정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디자인 요소를 인쇄 판형에 적용한다.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완성된 디자인을 검토하고 수정한다.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패키지가 전달하는 메시지를 확인한다.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발문: 패키지의 완성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패키지 디자인이 나를 어떻게 표현하고 있나?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디자인 요소가 메시지를 잘 전달하고 있는가?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수정할 부분은 무엇인가?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성찰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패키지를 친구들과 공유한다.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타인의 피드백을 통해 디자인을 성찰한다.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패키지가 전달하는 나의 이야기를 되돌아본다.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자신을 대표하는 물건을 탐색하고 의미를 분석한다.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디자인 요소를 활용해 패키지 콘셉트를 표현한다.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패키지가 이야기와 메시지를 전달하는 매체임을 이해한다.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나를 대표하는 물건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자신을 가장 잘 나타내는 물건을 선택한다. · 선택한 물건의 의미를 분석한다.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패키지 사례 탐색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브랜드 패키지와 감성 패키지 사례를 살펴본다.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패키지가 어떤 사람을 떠올리게 하는지 생각한다.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패키지의 디자인 요소와 메시지를 분석한다.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발문: 물건과 나의 연결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물건이 나를 가장 잘 대표할까?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물건은 나의 어떤 성격이나 가치관과 연결될까?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선택한 물건이 다른 사람에게 어떻게 보일까?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패키지 디자인 기획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선택한 물건을 패키지로 만들기 위한 콘셉트를 구상한다. · 디자인 요소(색, 형태, 패턴, 언어)를 활용해 표현한다.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디자인 요소 활용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색과 형태로 감정을 표현한다.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패턴과 언어로 메시지를 전달한다.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디자인 요소가 패키지의 이야기를 어떻게 강화하는지 이해한다.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발문: 디자인 요소의 의미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색이 나의 감정을 가장 잘 표현할까?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형태와 패턴이 전달하는 메시지는 무엇일까?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패키지에 담긴 이야기가 어떻게 전달될까?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패키지 디자인 제작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구상한 콘셉트를 바탕으로 패키지를 제작한다. · 디자인 요소를 인쇄 판형에 적용한다.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