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소중한 하루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일상의 가치 발견하기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하루의 소중함을 다시 생각한다.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일상의 작은 순간들을 소중히 여긴다.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내일을 더 의미 있게 계획한다.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일상의 소중함을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하루를 의미 있게 보내는 방법을 찾는다.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자신의 하루를 돌아보고 반성한다.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하루의 시작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하루를 시작하는 방법을 이야기한다. · 아침 루틴의 중요성을 생각해본다.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아침 루틴의 중요성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아침은 하루의 시작을 알린다.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규칙적인 아침은 집중력을 높인다.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아침 식사는 에너지를 공급한다.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하루의 중간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점심시간의 의미를 생각한다. · 오후 활동을 계획한다.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점심시간의 역할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점심시간은 왜 중요한가요?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점심시간에 무엇을 하면 좋을까요?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오후 활동의 계획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오후에는 어떤 활동을 할 수 있을까?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활동 계획은 어떻게 세울까?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효율적인 시간 관리는 무엇일까?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하루의 마무리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저녁 시간의 중요성을 이야기한다. · 하루를 돌아보는 시간을 갖는다.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하루를 돌아보기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오늘 하루 중 가장 기억에 남는 순간은?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내일은 어떻게 보내고 싶나요?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