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행복한 일주일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마음 건강과 행복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요일별 행복 계획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월요일: 친구와 함께 운동하기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수요일: 좋아하는 음식을 먹기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토요일: 가족과 함께 시간 보내기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행복한 일주일을 만들기 위한 실천 방법은?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계획을 세우고 실천할 것인가요?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계획을 실천하면서 느낀 점은?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발표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행복한 일주일 계획을 발표합니다.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친구들의 계획을 듣고 피드백을 줍니다.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 건강을 위한 실천을 다짐합니다.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건강의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행복한 순간을 인식하고 기록한다.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행복한 일주일을 계획하고 실천한다.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 건강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마음이 건강한 상태란 무엇일까요? · 여러분의 생각을 나눠보세요.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건강의 정의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걱정이 적고 안정된 상태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즐거움과 행복을 느끼는 상태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감정을 잘 이해하고 조절하는 능력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건강을 위해 무엇을 할 수 있을까요?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스트레스를 줄이는 방법은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긍정적인 생각을 유지하는 방법은?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행복한 순간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최근에 행복했던 순간을 떠올려보세요. · 그 순간에 어떤 감정을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행복한 순간의 신체 변화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입꼬리가 올라가고 웃음이 나옵니다.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몸이 가벼워지고 활력이 생깁니다.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에너지가 넘칩니다.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행복한 순간을 더 자주 만들려면 어떻게 해야 할까요?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활동이 여러분을 행복하게 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행복한 순간을 기록하는 방법은?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행복한 일주일 계획하기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요일마다 행복한 이유를 찾아봅시다. · 어떤 활동이 여러분을 행복하게 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