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감정 일기 쓰기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감정 인식과 표현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4: 감정 일기 쓰기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오늘 하루 동안 느낀 감정을 기록해 봅시다. · 무드미터 색깔과 함께 감정의 이유를 적어봅시다.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 및 발표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 배운 점과 느낀 점을 발표해 봅시다.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다른 친구의 감정을 이해하는 것이 왜 중요한지 이야기해 봅시다.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다음 시간에는 감정 조절 기술을 배울 예정입니다.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다양한 감정을 인식하고 표현할 수 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다른 사람의 감정을 이해하고 공감할 수 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감정 일기를 통해 자신의 감정을 기록하고 반성할 수 있다.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감정 이해하기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감정 단어 초성 퀴즈를 풀어봅시다. · 퀴즈를 통해 다양한 감정 단어를 익힙니다.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감정 단어 예시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기쁘다, 슬프다, 화나다, 두렵다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감정 단어를 듣고 떠오르는 상황을 이야기해 봅시다.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각 감정에 대한 자신의 경험을 나눠봅시다.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같은 상황, 다른 감정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제시된 상황을 보고 각자의 감정을 이야기해 봅시다. · 다른 사람의 감정과 비교해 봅시다.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상황 1: 시험 결과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민준이는 시험을 잘 봤고 시우는 그렇지 않았어요.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민준이와 시우의 감정을 각각 상상해 봅시다.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나라면 어떤 감정을 느꼈을지 이야기해 봅시다.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상황 2: 체육 시간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서현이는 피구 경기에서 승리하고 기뻐했어요.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다민이는 경기에 참여하지 못해 아쉬워했어요.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각자의 감정을 비교하고 신체 반응을 이야기해 봅시다.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무드미터 활용하기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무드미터를 통해 자신의 감정을 색깔로 표현해 봅시다. · 주어진 상황에서 느낀 감정을 무드미터에 표시합니다.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무드미터 질문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선생님께 칭찬받았을 때 어떤 감정을 느끼나요?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친구 생일파티에 초대받지 못했을 때는 어떤가요?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부모님께 혼났을 때의 감정은 어떤가요?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